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"/>
  </p:notesMasterIdLst>
  <p:sldIdLst>
    <p:sldId id="257" r:id="rId2"/>
    <p:sldId id="259" r:id="rId3"/>
    <p:sldId id="258" r:id="rId4"/>
    <p:sldId id="260" r:id="rId5"/>
    <p:sldId id="261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D9D9"/>
    <a:srgbClr val="F2F2F2"/>
    <a:srgbClr val="D42E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08"/>
    <p:restoredTop sz="94701"/>
  </p:normalViewPr>
  <p:slideViewPr>
    <p:cSldViewPr snapToGrid="0" snapToObjects="1">
      <p:cViewPr>
        <p:scale>
          <a:sx n="112" d="100"/>
          <a:sy n="112" d="100"/>
        </p:scale>
        <p:origin x="-72" y="-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8" Type="http://schemas.openxmlformats.org/officeDocument/2006/relationships/presProps" Target="presProps.xml"/><Relationship Id="rId9" Type="http://schemas.openxmlformats.org/officeDocument/2006/relationships/viewProps" Target="viewProps.xml"/><Relationship Id="rId10" Type="http://schemas.openxmlformats.org/officeDocument/2006/relationships/theme" Target="theme/theme1.xml"/><Relationship Id="rId1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934B05-110E-134D-A9B3-F5011B7DBFC1}" type="datetimeFigureOut">
              <a:rPr lang="en-GB" smtClean="0"/>
              <a:t>25/03/2017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5A9506-E2A1-D04D-B954-D14EFCE7C4A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4149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40447-2AF3-7547-8290-A31AEB48C343}" type="datetimeFigureOut">
              <a:rPr lang="en-GB" smtClean="0"/>
              <a:t>25/03/2017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30605-56DC-3E42-8285-89A092A2C87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19714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40447-2AF3-7547-8290-A31AEB48C343}" type="datetimeFigureOut">
              <a:rPr lang="en-GB" smtClean="0"/>
              <a:t>25/03/2017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30605-56DC-3E42-8285-89A092A2C87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06328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40447-2AF3-7547-8290-A31AEB48C343}" type="datetimeFigureOut">
              <a:rPr lang="en-GB" smtClean="0"/>
              <a:t>25/03/2017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30605-56DC-3E42-8285-89A092A2C87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2390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40447-2AF3-7547-8290-A31AEB48C343}" type="datetimeFigureOut">
              <a:rPr lang="en-GB" smtClean="0"/>
              <a:t>25/03/2017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30605-56DC-3E42-8285-89A092A2C87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05264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40447-2AF3-7547-8290-A31AEB48C343}" type="datetimeFigureOut">
              <a:rPr lang="en-GB" smtClean="0"/>
              <a:t>25/03/2017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30605-56DC-3E42-8285-89A092A2C87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9183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40447-2AF3-7547-8290-A31AEB48C343}" type="datetimeFigureOut">
              <a:rPr lang="en-GB" smtClean="0"/>
              <a:t>25/03/2017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30605-56DC-3E42-8285-89A092A2C87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1770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40447-2AF3-7547-8290-A31AEB48C343}" type="datetimeFigureOut">
              <a:rPr lang="en-GB" smtClean="0"/>
              <a:t>25/03/2017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30605-56DC-3E42-8285-89A092A2C87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14221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40447-2AF3-7547-8290-A31AEB48C343}" type="datetimeFigureOut">
              <a:rPr lang="en-GB" smtClean="0"/>
              <a:t>25/03/2017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30605-56DC-3E42-8285-89A092A2C87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55257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40447-2AF3-7547-8290-A31AEB48C343}" type="datetimeFigureOut">
              <a:rPr lang="en-GB" smtClean="0"/>
              <a:t>25/03/2017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30605-56DC-3E42-8285-89A092A2C87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21324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40447-2AF3-7547-8290-A31AEB48C343}" type="datetimeFigureOut">
              <a:rPr lang="en-GB" smtClean="0"/>
              <a:t>25/03/2017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30605-56DC-3E42-8285-89A092A2C87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41594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40447-2AF3-7547-8290-A31AEB48C343}" type="datetimeFigureOut">
              <a:rPr lang="en-GB" smtClean="0"/>
              <a:t>25/03/2017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30605-56DC-3E42-8285-89A092A2C87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276990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040447-2AF3-7547-8290-A31AEB48C343}" type="datetimeFigureOut">
              <a:rPr lang="en-GB" smtClean="0"/>
              <a:t>25/03/2017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030605-56DC-3E42-8285-89A092A2C87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26890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5" name="Straight Arrow Connector 74"/>
          <p:cNvCxnSpPr/>
          <p:nvPr/>
        </p:nvCxnSpPr>
        <p:spPr>
          <a:xfrm rot="16200000" flipV="1">
            <a:off x="5648446" y="3323174"/>
            <a:ext cx="0" cy="408636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 rot="10800000" flipV="1">
            <a:off x="3943248" y="2567158"/>
            <a:ext cx="0" cy="32400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2005781" y="2625548"/>
            <a:ext cx="3618272" cy="1730552"/>
          </a:xfrm>
          <a:prstGeom prst="rect">
            <a:avLst/>
          </a:prstGeom>
          <a:solidFill>
            <a:schemeClr val="bg1">
              <a:alpha val="50000"/>
            </a:schemeClr>
          </a:solidFill>
          <a:ln w="317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/>
          <p:cNvSpPr/>
          <p:nvPr/>
        </p:nvSpPr>
        <p:spPr>
          <a:xfrm>
            <a:off x="2506134" y="3860800"/>
            <a:ext cx="575733" cy="270933"/>
          </a:xfrm>
          <a:prstGeom prst="rect">
            <a:avLst/>
          </a:prstGeom>
          <a:solidFill>
            <a:srgbClr val="D42E2F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" name="Straight Arrow Connector 3"/>
          <p:cNvCxnSpPr>
            <a:stCxn id="5" idx="0"/>
          </p:cNvCxnSpPr>
          <p:nvPr/>
        </p:nvCxnSpPr>
        <p:spPr>
          <a:xfrm flipV="1">
            <a:off x="2699702" y="4136001"/>
            <a:ext cx="0" cy="405328"/>
          </a:xfrm>
          <a:prstGeom prst="straightConnector1">
            <a:avLst/>
          </a:prstGeom>
          <a:ln w="3492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912640" y="4541329"/>
            <a:ext cx="1574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latin typeface="CMU Serif Roman" charset="0"/>
                <a:ea typeface="CMU Serif Roman" charset="0"/>
                <a:cs typeface="CMU Serif Roman" charset="0"/>
              </a:rPr>
              <a:t>Laser Source</a:t>
            </a:r>
            <a:endParaRPr lang="en-GB" dirty="0">
              <a:latin typeface="CMU Serif Roman" charset="0"/>
              <a:ea typeface="CMU Serif Roman" charset="0"/>
              <a:cs typeface="CMU Serif Roman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081867" y="3810634"/>
            <a:ext cx="770043" cy="37126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3466888" y="4209084"/>
            <a:ext cx="0" cy="701577"/>
          </a:xfrm>
          <a:prstGeom prst="straightConnector1">
            <a:avLst/>
          </a:prstGeom>
          <a:ln w="3492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559305" y="4936648"/>
            <a:ext cx="1876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latin typeface="CMU Serif Roman" charset="0"/>
                <a:ea typeface="CMU Serif Roman" charset="0"/>
                <a:cs typeface="CMU Serif Roman" charset="0"/>
              </a:rPr>
              <a:t>Beam</a:t>
            </a:r>
            <a:r>
              <a:rPr lang="en-GB" dirty="0">
                <a:latin typeface="CMU Serif Roman" charset="0"/>
                <a:ea typeface="CMU Serif Roman" charset="0"/>
                <a:cs typeface="CMU Serif Roman" charset="0"/>
              </a:rPr>
              <a:t> </a:t>
            </a:r>
            <a:r>
              <a:rPr lang="en-GB" dirty="0" smtClean="0">
                <a:latin typeface="CMU Serif Roman" charset="0"/>
                <a:ea typeface="CMU Serif Roman" charset="0"/>
                <a:cs typeface="CMU Serif Roman" charset="0"/>
              </a:rPr>
              <a:t>Expander</a:t>
            </a:r>
            <a:endParaRPr lang="en-GB" dirty="0">
              <a:latin typeface="CMU Serif Roman" charset="0"/>
              <a:ea typeface="CMU Serif Roman" charset="0"/>
              <a:cs typeface="CMU Serif Roman" charset="0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4000995" y="3996264"/>
            <a:ext cx="822960" cy="1"/>
          </a:xfrm>
          <a:prstGeom prst="line">
            <a:avLst/>
          </a:prstGeom>
          <a:ln w="31750">
            <a:solidFill>
              <a:schemeClr val="bg2">
                <a:lumMod val="75000"/>
              </a:schemeClr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296281" y="3970648"/>
            <a:ext cx="230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i="1" dirty="0" smtClean="0">
                <a:solidFill>
                  <a:schemeClr val="bg2">
                    <a:lumMod val="75000"/>
                  </a:schemeClr>
                </a:solidFill>
                <a:latin typeface="CMU Serif Roman" charset="0"/>
                <a:ea typeface="CMU Serif Roman" charset="0"/>
                <a:cs typeface="CMU Serif Roman" charset="0"/>
              </a:rPr>
              <a:t>f</a:t>
            </a:r>
            <a:endParaRPr lang="en-GB" i="1" dirty="0">
              <a:solidFill>
                <a:schemeClr val="bg2">
                  <a:lumMod val="75000"/>
                </a:schemeClr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833787" y="3810634"/>
            <a:ext cx="45719" cy="371261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6" name="Straight Arrow Connector 15"/>
          <p:cNvCxnSpPr/>
          <p:nvPr/>
        </p:nvCxnSpPr>
        <p:spPr>
          <a:xfrm flipV="1">
            <a:off x="4843518" y="4209084"/>
            <a:ext cx="0" cy="408636"/>
          </a:xfrm>
          <a:prstGeom prst="straightConnector1">
            <a:avLst/>
          </a:prstGeom>
          <a:ln w="3492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921722" y="4545645"/>
            <a:ext cx="1876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latin typeface="CMU Serif Roman" charset="0"/>
                <a:ea typeface="CMU Serif Roman" charset="0"/>
                <a:cs typeface="CMU Serif Roman" charset="0"/>
              </a:rPr>
              <a:t>Lens 1</a:t>
            </a:r>
            <a:endParaRPr lang="en-GB" dirty="0">
              <a:latin typeface="CMU Serif Roman" charset="0"/>
              <a:ea typeface="CMU Serif Roman" charset="0"/>
              <a:cs typeface="CMU Serif Roman" charset="0"/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 flipV="1">
            <a:off x="4871272" y="4002487"/>
            <a:ext cx="413999" cy="1"/>
          </a:xfrm>
          <a:prstGeom prst="line">
            <a:avLst/>
          </a:prstGeom>
          <a:ln w="31750">
            <a:solidFill>
              <a:schemeClr val="bg2">
                <a:lumMod val="75000"/>
              </a:schemeClr>
            </a:solidFill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rot="5400000" flipV="1">
            <a:off x="5109121" y="3789264"/>
            <a:ext cx="413999" cy="1"/>
          </a:xfrm>
          <a:prstGeom prst="line">
            <a:avLst/>
          </a:prstGeom>
          <a:ln w="31750">
            <a:solidFill>
              <a:schemeClr val="bg2">
                <a:lumMod val="75000"/>
              </a:schemeClr>
            </a:solidFill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 rot="2700000">
            <a:off x="5322674" y="3848840"/>
            <a:ext cx="45719" cy="371261"/>
          </a:xfrm>
          <a:prstGeom prst="rect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TextBox 26"/>
          <p:cNvSpPr txBox="1"/>
          <p:nvPr/>
        </p:nvSpPr>
        <p:spPr>
          <a:xfrm>
            <a:off x="4402643" y="4938061"/>
            <a:ext cx="1876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latin typeface="CMU Serif Roman" charset="0"/>
                <a:ea typeface="CMU Serif Roman" charset="0"/>
                <a:cs typeface="CMU Serif Roman" charset="0"/>
              </a:rPr>
              <a:t>Mirror</a:t>
            </a:r>
            <a:endParaRPr lang="en-GB" dirty="0">
              <a:latin typeface="CMU Serif Roman" charset="0"/>
              <a:ea typeface="CMU Serif Roman" charset="0"/>
              <a:cs typeface="CMU Serif Roman" charset="0"/>
            </a:endParaRPr>
          </a:p>
        </p:txBody>
      </p:sp>
      <p:cxnSp>
        <p:nvCxnSpPr>
          <p:cNvPr id="29" name="Straight Arrow Connector 28"/>
          <p:cNvCxnSpPr/>
          <p:nvPr/>
        </p:nvCxnSpPr>
        <p:spPr>
          <a:xfrm flipV="1">
            <a:off x="5345533" y="4097444"/>
            <a:ext cx="0" cy="830156"/>
          </a:xfrm>
          <a:prstGeom prst="straightConnector1">
            <a:avLst/>
          </a:prstGeom>
          <a:ln w="3492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 rot="5400000">
            <a:off x="5263137" y="3439283"/>
            <a:ext cx="105964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7" name="Straight Connector 36"/>
          <p:cNvCxnSpPr/>
          <p:nvPr/>
        </p:nvCxnSpPr>
        <p:spPr>
          <a:xfrm rot="10800000" flipV="1">
            <a:off x="4000995" y="3018281"/>
            <a:ext cx="822960" cy="1"/>
          </a:xfrm>
          <a:prstGeom prst="line">
            <a:avLst/>
          </a:prstGeom>
          <a:ln w="31750">
            <a:solidFill>
              <a:schemeClr val="bg2">
                <a:lumMod val="75000"/>
              </a:schemeClr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rot="16200000" flipV="1">
            <a:off x="5109120" y="3255368"/>
            <a:ext cx="413999" cy="1"/>
          </a:xfrm>
          <a:prstGeom prst="line">
            <a:avLst/>
          </a:prstGeom>
          <a:ln w="31750">
            <a:solidFill>
              <a:schemeClr val="bg2">
                <a:lumMod val="75000"/>
              </a:schemeClr>
            </a:solidFill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 rot="8100000">
            <a:off x="5293139" y="2763386"/>
            <a:ext cx="54358" cy="433943"/>
          </a:xfrm>
          <a:prstGeom prst="rect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1" name="Straight Connector 40"/>
          <p:cNvCxnSpPr/>
          <p:nvPr/>
        </p:nvCxnSpPr>
        <p:spPr>
          <a:xfrm flipV="1">
            <a:off x="4902120" y="3014471"/>
            <a:ext cx="413999" cy="1"/>
          </a:xfrm>
          <a:prstGeom prst="line">
            <a:avLst/>
          </a:prstGeom>
          <a:ln w="31750">
            <a:solidFill>
              <a:schemeClr val="bg2">
                <a:lumMod val="75000"/>
              </a:schemeClr>
            </a:solidFill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4852205" y="2856123"/>
            <a:ext cx="45719" cy="371261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Rectangle 42"/>
          <p:cNvSpPr/>
          <p:nvPr/>
        </p:nvSpPr>
        <p:spPr>
          <a:xfrm>
            <a:off x="3883601" y="2926969"/>
            <a:ext cx="105964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4" name="Straight Arrow Connector 43"/>
          <p:cNvCxnSpPr/>
          <p:nvPr/>
        </p:nvCxnSpPr>
        <p:spPr>
          <a:xfrm rot="10800000" flipV="1">
            <a:off x="4860354" y="2399081"/>
            <a:ext cx="0" cy="408636"/>
          </a:xfrm>
          <a:prstGeom prst="straightConnector1">
            <a:avLst/>
          </a:prstGeom>
          <a:ln w="3492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4411774" y="2051470"/>
            <a:ext cx="9254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mtClean="0">
                <a:latin typeface="CMU Serif Roman" charset="0"/>
                <a:ea typeface="CMU Serif Roman" charset="0"/>
                <a:cs typeface="CMU Serif Roman" charset="0"/>
              </a:rPr>
              <a:t>Lens 2</a:t>
            </a:r>
            <a:endParaRPr lang="en-GB" dirty="0">
              <a:latin typeface="CMU Serif Roman" charset="0"/>
              <a:ea typeface="CMU Serif Roman" charset="0"/>
              <a:cs typeface="CMU Serif Roman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3107585" y="3342826"/>
            <a:ext cx="1876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mtClean="0">
                <a:latin typeface="CMU Serif Roman" charset="0"/>
                <a:ea typeface="CMU Serif Roman" charset="0"/>
                <a:cs typeface="CMU Serif Roman" charset="0"/>
              </a:rPr>
              <a:t>(a) 2</a:t>
            </a:r>
            <a:r>
              <a:rPr lang="en-GB" i="1" smtClean="0">
                <a:latin typeface="CMU Serif Roman" charset="0"/>
                <a:ea typeface="CMU Serif Roman" charset="0"/>
                <a:cs typeface="CMU Serif Roman" charset="0"/>
              </a:rPr>
              <a:t>f</a:t>
            </a:r>
            <a:r>
              <a:rPr lang="en-GB" smtClean="0">
                <a:latin typeface="CMU Serif Roman" charset="0"/>
                <a:ea typeface="CMU Serif Roman" charset="0"/>
                <a:cs typeface="CMU Serif Roman" charset="0"/>
              </a:rPr>
              <a:t> </a:t>
            </a:r>
            <a:r>
              <a:rPr lang="en-GB" dirty="0" smtClean="0">
                <a:latin typeface="CMU Serif Roman" charset="0"/>
                <a:ea typeface="CMU Serif Roman" charset="0"/>
                <a:cs typeface="CMU Serif Roman" charset="0"/>
              </a:rPr>
              <a:t>- CCD</a:t>
            </a:r>
            <a:endParaRPr lang="en-GB" dirty="0">
              <a:latin typeface="CMU Serif Roman" charset="0"/>
              <a:ea typeface="CMU Serif Roman" charset="0"/>
              <a:cs typeface="CMU Serif Roman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1810017" y="2832303"/>
            <a:ext cx="1876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mtClean="0">
                <a:latin typeface="CMU Serif Roman" charset="0"/>
                <a:ea typeface="CMU Serif Roman" charset="0"/>
                <a:cs typeface="CMU Serif Roman" charset="0"/>
              </a:rPr>
              <a:t>(b) 4</a:t>
            </a:r>
            <a:r>
              <a:rPr lang="en-GB" i="1" smtClean="0">
                <a:latin typeface="CMU Serif Roman" charset="0"/>
                <a:ea typeface="CMU Serif Roman" charset="0"/>
                <a:cs typeface="CMU Serif Roman" charset="0"/>
              </a:rPr>
              <a:t>f</a:t>
            </a:r>
            <a:r>
              <a:rPr lang="en-GB" smtClean="0">
                <a:latin typeface="CMU Serif Roman" charset="0"/>
                <a:ea typeface="CMU Serif Roman" charset="0"/>
                <a:cs typeface="CMU Serif Roman" charset="0"/>
              </a:rPr>
              <a:t> </a:t>
            </a:r>
            <a:r>
              <a:rPr lang="en-GB" dirty="0" smtClean="0">
                <a:latin typeface="CMU Serif Roman" charset="0"/>
                <a:ea typeface="CMU Serif Roman" charset="0"/>
                <a:cs typeface="CMU Serif Roman" charset="0"/>
              </a:rPr>
              <a:t>- CCD</a:t>
            </a:r>
            <a:endParaRPr lang="en-GB" dirty="0">
              <a:latin typeface="CMU Serif Roman" charset="0"/>
              <a:ea typeface="CMU Serif Roman" charset="0"/>
              <a:cs typeface="CMU Serif Roman" charset="0"/>
            </a:endParaRPr>
          </a:p>
        </p:txBody>
      </p:sp>
      <p:cxnSp>
        <p:nvCxnSpPr>
          <p:cNvPr id="50" name="Straight Arrow Connector 49"/>
          <p:cNvCxnSpPr/>
          <p:nvPr/>
        </p:nvCxnSpPr>
        <p:spPr>
          <a:xfrm rot="5400000" flipV="1">
            <a:off x="3647592" y="2823744"/>
            <a:ext cx="0" cy="408636"/>
          </a:xfrm>
          <a:prstGeom prst="straightConnector1">
            <a:avLst/>
          </a:prstGeom>
          <a:ln w="3492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4287149" y="2639612"/>
            <a:ext cx="230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i="1" dirty="0" smtClean="0">
                <a:solidFill>
                  <a:schemeClr val="bg2">
                    <a:lumMod val="75000"/>
                  </a:schemeClr>
                </a:solidFill>
                <a:latin typeface="CMU Serif Roman" charset="0"/>
                <a:ea typeface="CMU Serif Roman" charset="0"/>
                <a:cs typeface="CMU Serif Roman" charset="0"/>
              </a:rPr>
              <a:t>f</a:t>
            </a:r>
            <a:endParaRPr lang="en-GB" i="1" dirty="0">
              <a:solidFill>
                <a:schemeClr val="bg2">
                  <a:lumMod val="75000"/>
                </a:schemeClr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4983793" y="3604598"/>
            <a:ext cx="230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i="1" dirty="0" smtClean="0">
                <a:solidFill>
                  <a:schemeClr val="bg2">
                    <a:lumMod val="75000"/>
                  </a:schemeClr>
                </a:solidFill>
                <a:latin typeface="CMU Serif Roman" charset="0"/>
                <a:ea typeface="CMU Serif Roman" charset="0"/>
                <a:cs typeface="CMU Serif Roman" charset="0"/>
              </a:rPr>
              <a:t>f</a:t>
            </a:r>
            <a:endParaRPr lang="en-GB" i="1" dirty="0">
              <a:solidFill>
                <a:schemeClr val="bg2">
                  <a:lumMod val="75000"/>
                </a:schemeClr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022351" y="3013910"/>
            <a:ext cx="230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i="1" dirty="0" smtClean="0">
                <a:solidFill>
                  <a:schemeClr val="bg2">
                    <a:lumMod val="75000"/>
                  </a:schemeClr>
                </a:solidFill>
                <a:latin typeface="CMU Serif Roman" charset="0"/>
                <a:ea typeface="CMU Serif Roman" charset="0"/>
                <a:cs typeface="CMU Serif Roman" charset="0"/>
              </a:rPr>
              <a:t>f</a:t>
            </a:r>
            <a:endParaRPr lang="en-GB" i="1" dirty="0">
              <a:solidFill>
                <a:schemeClr val="bg2">
                  <a:lumMod val="75000"/>
                </a:schemeClr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  <p:cxnSp>
        <p:nvCxnSpPr>
          <p:cNvPr id="54" name="Straight Arrow Connector 53"/>
          <p:cNvCxnSpPr/>
          <p:nvPr/>
        </p:nvCxnSpPr>
        <p:spPr>
          <a:xfrm rot="5400000" flipV="1">
            <a:off x="4955313" y="3329240"/>
            <a:ext cx="0" cy="408636"/>
          </a:xfrm>
          <a:prstGeom prst="straightConnector1">
            <a:avLst/>
          </a:prstGeom>
          <a:ln w="3492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/>
          <p:cNvSpPr/>
          <p:nvPr/>
        </p:nvSpPr>
        <p:spPr>
          <a:xfrm>
            <a:off x="3944459" y="3872089"/>
            <a:ext cx="45719" cy="260981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8" name="TextBox 57"/>
          <p:cNvSpPr txBox="1"/>
          <p:nvPr/>
        </p:nvSpPr>
        <p:spPr>
          <a:xfrm>
            <a:off x="3497409" y="4541329"/>
            <a:ext cx="10071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latin typeface="CMU Serif Roman" charset="0"/>
                <a:ea typeface="CMU Serif Roman" charset="0"/>
                <a:cs typeface="CMU Serif Roman" charset="0"/>
              </a:rPr>
              <a:t>Grating</a:t>
            </a:r>
            <a:endParaRPr lang="en-GB" dirty="0">
              <a:latin typeface="CMU Serif Roman" charset="0"/>
              <a:ea typeface="CMU Serif Roman" charset="0"/>
              <a:cs typeface="CMU Serif Roman" charset="0"/>
            </a:endParaRPr>
          </a:p>
        </p:txBody>
      </p:sp>
      <p:cxnSp>
        <p:nvCxnSpPr>
          <p:cNvPr id="62" name="Straight Arrow Connector 61"/>
          <p:cNvCxnSpPr/>
          <p:nvPr/>
        </p:nvCxnSpPr>
        <p:spPr>
          <a:xfrm flipV="1">
            <a:off x="3967318" y="4168881"/>
            <a:ext cx="0" cy="448839"/>
          </a:xfrm>
          <a:prstGeom prst="straightConnector1">
            <a:avLst/>
          </a:prstGeom>
          <a:ln w="3492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>
            <a:off x="3228250" y="2252256"/>
            <a:ext cx="1449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solidFill>
                  <a:schemeClr val="bg1">
                    <a:lumMod val="75000"/>
                  </a:schemeClr>
                </a:solidFill>
                <a:latin typeface="CMU Serif Roman" charset="0"/>
                <a:ea typeface="CMU Serif Roman" charset="0"/>
                <a:cs typeface="CMU Serif Roman" charset="0"/>
              </a:rPr>
              <a:t>Image Plane</a:t>
            </a:r>
            <a:endParaRPr lang="en-GB" dirty="0">
              <a:solidFill>
                <a:schemeClr val="bg1">
                  <a:lumMod val="75000"/>
                </a:schemeClr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5797930" y="3341519"/>
            <a:ext cx="9279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solidFill>
                  <a:schemeClr val="bg1">
                    <a:lumMod val="75000"/>
                  </a:schemeClr>
                </a:solidFill>
                <a:latin typeface="CMU Serif Roman" charset="0"/>
                <a:ea typeface="CMU Serif Roman" charset="0"/>
                <a:cs typeface="CMU Serif Roman" charset="0"/>
              </a:rPr>
              <a:t>Fourier Plane</a:t>
            </a:r>
            <a:endParaRPr lang="en-GB" dirty="0">
              <a:solidFill>
                <a:schemeClr val="bg1">
                  <a:lumMod val="75000"/>
                </a:schemeClr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  <p:cxnSp>
        <p:nvCxnSpPr>
          <p:cNvPr id="77" name="Straight Arrow Connector 76"/>
          <p:cNvCxnSpPr/>
          <p:nvPr/>
        </p:nvCxnSpPr>
        <p:spPr>
          <a:xfrm rot="16200000" flipV="1">
            <a:off x="5626904" y="2738392"/>
            <a:ext cx="0" cy="468000"/>
          </a:xfrm>
          <a:prstGeom prst="straightConnector1">
            <a:avLst/>
          </a:prstGeom>
          <a:ln w="3492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5812174" y="2798606"/>
            <a:ext cx="9096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latin typeface="CMU Serif Roman" charset="0"/>
                <a:ea typeface="CMU Serif Roman" charset="0"/>
                <a:cs typeface="CMU Serif Roman" charset="0"/>
              </a:rPr>
              <a:t>Mirror</a:t>
            </a:r>
            <a:endParaRPr lang="en-GB" dirty="0">
              <a:latin typeface="CMU Serif Roman" charset="0"/>
              <a:ea typeface="CMU Serif Roman" charset="0"/>
              <a:cs typeface="CMU Serif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55312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2621" y="0"/>
            <a:ext cx="75467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1617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/>
          <p:cNvGrpSpPr/>
          <p:nvPr/>
        </p:nvGrpSpPr>
        <p:grpSpPr>
          <a:xfrm>
            <a:off x="1612616" y="2045816"/>
            <a:ext cx="7062753" cy="4002643"/>
            <a:chOff x="1612617" y="2045817"/>
            <a:chExt cx="5755124" cy="3261576"/>
          </a:xfrm>
        </p:grpSpPr>
        <p:sp>
          <p:nvSpPr>
            <p:cNvPr id="2" name="Rectangle 1"/>
            <p:cNvSpPr/>
            <p:nvPr/>
          </p:nvSpPr>
          <p:spPr>
            <a:xfrm>
              <a:off x="2205990" y="2625548"/>
              <a:ext cx="3285543" cy="1730552"/>
            </a:xfrm>
            <a:prstGeom prst="rect">
              <a:avLst/>
            </a:prstGeom>
            <a:noFill/>
            <a:ln w="317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" name="Rectangle 2"/>
            <p:cNvSpPr/>
            <p:nvPr/>
          </p:nvSpPr>
          <p:spPr>
            <a:xfrm>
              <a:off x="2506134" y="3860800"/>
              <a:ext cx="575733" cy="270933"/>
            </a:xfrm>
            <a:prstGeom prst="rect">
              <a:avLst/>
            </a:prstGeom>
            <a:solidFill>
              <a:srgbClr val="D42E2F"/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4" name="Straight Arrow Connector 3"/>
            <p:cNvCxnSpPr>
              <a:stCxn id="5" idx="0"/>
            </p:cNvCxnSpPr>
            <p:nvPr/>
          </p:nvCxnSpPr>
          <p:spPr>
            <a:xfrm flipV="1">
              <a:off x="2798662" y="4155314"/>
              <a:ext cx="0" cy="405328"/>
            </a:xfrm>
            <a:prstGeom prst="straightConnector1">
              <a:avLst/>
            </a:prstGeom>
            <a:ln w="34925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TextBox 4"/>
            <p:cNvSpPr txBox="1"/>
            <p:nvPr/>
          </p:nvSpPr>
          <p:spPr>
            <a:xfrm>
              <a:off x="2011600" y="4560642"/>
              <a:ext cx="15741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 smtClean="0">
                  <a:latin typeface="CMU Serif Roman" charset="0"/>
                  <a:ea typeface="CMU Serif Roman" charset="0"/>
                  <a:cs typeface="CMU Serif Roman" charset="0"/>
                </a:rPr>
                <a:t>Laser Source</a:t>
              </a:r>
              <a:endParaRPr lang="en-GB" dirty="0">
                <a:latin typeface="CMU Serif Roman" charset="0"/>
                <a:ea typeface="CMU Serif Roman" charset="0"/>
                <a:cs typeface="CMU Serif Roman" charset="0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3081867" y="3810634"/>
              <a:ext cx="770043" cy="37126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7" name="Straight Arrow Connector 6"/>
            <p:cNvCxnSpPr/>
            <p:nvPr/>
          </p:nvCxnSpPr>
          <p:spPr>
            <a:xfrm flipV="1">
              <a:off x="3570998" y="4240318"/>
              <a:ext cx="0" cy="687282"/>
            </a:xfrm>
            <a:prstGeom prst="straightConnector1">
              <a:avLst/>
            </a:prstGeom>
            <a:ln w="34925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2647620" y="4927600"/>
              <a:ext cx="18762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 smtClean="0">
                  <a:latin typeface="CMU Serif Roman" charset="0"/>
                  <a:ea typeface="CMU Serif Roman" charset="0"/>
                  <a:cs typeface="CMU Serif Roman" charset="0"/>
                </a:rPr>
                <a:t>Beam</a:t>
              </a:r>
              <a:r>
                <a:rPr lang="en-GB" dirty="0">
                  <a:latin typeface="CMU Serif Roman" charset="0"/>
                  <a:ea typeface="CMU Serif Roman" charset="0"/>
                  <a:cs typeface="CMU Serif Roman" charset="0"/>
                </a:rPr>
                <a:t> </a:t>
              </a:r>
              <a:r>
                <a:rPr lang="en-GB" dirty="0" smtClean="0">
                  <a:latin typeface="CMU Serif Roman" charset="0"/>
                  <a:ea typeface="CMU Serif Roman" charset="0"/>
                  <a:cs typeface="CMU Serif Roman" charset="0"/>
                </a:rPr>
                <a:t>Expander</a:t>
              </a:r>
              <a:endParaRPr lang="en-GB" dirty="0">
                <a:latin typeface="CMU Serif Roman" charset="0"/>
                <a:ea typeface="CMU Serif Roman" charset="0"/>
                <a:cs typeface="CMU Serif Roman" charset="0"/>
              </a:endParaRPr>
            </a:p>
          </p:txBody>
        </p:sp>
        <p:cxnSp>
          <p:nvCxnSpPr>
            <p:cNvPr id="9" name="Straight Connector 8"/>
            <p:cNvCxnSpPr/>
            <p:nvPr/>
          </p:nvCxnSpPr>
          <p:spPr>
            <a:xfrm flipV="1">
              <a:off x="3863340" y="3996264"/>
              <a:ext cx="822960" cy="1"/>
            </a:xfrm>
            <a:prstGeom prst="line">
              <a:avLst/>
            </a:prstGeom>
            <a:ln w="31750">
              <a:solidFill>
                <a:schemeClr val="bg2">
                  <a:lumMod val="75000"/>
                </a:schemeClr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4158626" y="3970648"/>
              <a:ext cx="2309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i="1" dirty="0" smtClean="0">
                  <a:solidFill>
                    <a:schemeClr val="bg2">
                      <a:lumMod val="75000"/>
                    </a:schemeClr>
                  </a:solidFill>
                  <a:latin typeface="CMU Serif Roman" charset="0"/>
                  <a:ea typeface="CMU Serif Roman" charset="0"/>
                  <a:cs typeface="CMU Serif Roman" charset="0"/>
                </a:rPr>
                <a:t>f</a:t>
              </a:r>
              <a:endParaRPr lang="en-GB" i="1" dirty="0">
                <a:solidFill>
                  <a:schemeClr val="bg2">
                    <a:lumMod val="75000"/>
                  </a:schemeClr>
                </a:solidFill>
                <a:latin typeface="CMU Serif Roman" charset="0"/>
                <a:ea typeface="CMU Serif Roman" charset="0"/>
                <a:cs typeface="CMU Serif Roman" charset="0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686300" y="3810634"/>
              <a:ext cx="45719" cy="371261"/>
            </a:xfrm>
            <a:prstGeom prst="rect">
              <a:avLst/>
            </a:prstGeom>
            <a:solidFill>
              <a:schemeClr val="bg2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 flipV="1">
              <a:off x="4705863" y="4209084"/>
              <a:ext cx="0" cy="408636"/>
            </a:xfrm>
            <a:prstGeom prst="straightConnector1">
              <a:avLst/>
            </a:prstGeom>
            <a:ln w="34925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3793915" y="4565860"/>
              <a:ext cx="18762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 smtClean="0">
                  <a:latin typeface="CMU Serif Roman" charset="0"/>
                  <a:ea typeface="CMU Serif Roman" charset="0"/>
                  <a:cs typeface="CMU Serif Roman" charset="0"/>
                </a:rPr>
                <a:t>Lens</a:t>
              </a:r>
              <a:endParaRPr lang="en-GB" dirty="0">
                <a:latin typeface="CMU Serif Roman" charset="0"/>
                <a:ea typeface="CMU Serif Roman" charset="0"/>
                <a:cs typeface="CMU Serif Roman" charset="0"/>
              </a:endParaRPr>
            </a:p>
          </p:txBody>
        </p:sp>
        <p:cxnSp>
          <p:nvCxnSpPr>
            <p:cNvPr id="14" name="Straight Connector 13"/>
            <p:cNvCxnSpPr/>
            <p:nvPr/>
          </p:nvCxnSpPr>
          <p:spPr>
            <a:xfrm flipV="1">
              <a:off x="4743449" y="4002487"/>
              <a:ext cx="413999" cy="1"/>
            </a:xfrm>
            <a:prstGeom prst="line">
              <a:avLst/>
            </a:prstGeom>
            <a:ln w="31750">
              <a:solidFill>
                <a:schemeClr val="bg2">
                  <a:lumMod val="75000"/>
                </a:schemeClr>
              </a:solidFill>
              <a:prstDash val="sysDot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rot="5400000" flipV="1">
              <a:off x="4971466" y="3789264"/>
              <a:ext cx="413999" cy="1"/>
            </a:xfrm>
            <a:prstGeom prst="line">
              <a:avLst/>
            </a:prstGeom>
            <a:ln w="31750">
              <a:solidFill>
                <a:schemeClr val="bg2">
                  <a:lumMod val="75000"/>
                </a:schemeClr>
              </a:solidFill>
              <a:prstDash val="sysDot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15"/>
            <p:cNvSpPr/>
            <p:nvPr/>
          </p:nvSpPr>
          <p:spPr>
            <a:xfrm rot="2700000">
              <a:off x="5185019" y="3848840"/>
              <a:ext cx="45719" cy="371261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274820" y="4938061"/>
              <a:ext cx="18762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 smtClean="0">
                  <a:latin typeface="CMU Serif Roman" charset="0"/>
                  <a:ea typeface="CMU Serif Roman" charset="0"/>
                  <a:cs typeface="CMU Serif Roman" charset="0"/>
                </a:rPr>
                <a:t>Mirror</a:t>
              </a:r>
              <a:endParaRPr lang="en-GB" dirty="0">
                <a:latin typeface="CMU Serif Roman" charset="0"/>
                <a:ea typeface="CMU Serif Roman" charset="0"/>
                <a:cs typeface="CMU Serif Roman" charset="0"/>
              </a:endParaRPr>
            </a:p>
          </p:txBody>
        </p:sp>
        <p:cxnSp>
          <p:nvCxnSpPr>
            <p:cNvPr id="18" name="Straight Arrow Connector 17"/>
            <p:cNvCxnSpPr/>
            <p:nvPr/>
          </p:nvCxnSpPr>
          <p:spPr>
            <a:xfrm flipV="1">
              <a:off x="5207878" y="4097444"/>
              <a:ext cx="0" cy="830156"/>
            </a:xfrm>
            <a:prstGeom prst="straightConnector1">
              <a:avLst/>
            </a:prstGeom>
            <a:ln w="34925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/>
            <p:cNvSpPr/>
            <p:nvPr/>
          </p:nvSpPr>
          <p:spPr>
            <a:xfrm rot="5400000">
              <a:off x="5125482" y="3439283"/>
              <a:ext cx="105964" cy="18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20" name="Straight Connector 19"/>
            <p:cNvCxnSpPr/>
            <p:nvPr/>
          </p:nvCxnSpPr>
          <p:spPr>
            <a:xfrm rot="10800000" flipV="1">
              <a:off x="3863340" y="3018281"/>
              <a:ext cx="822960" cy="1"/>
            </a:xfrm>
            <a:prstGeom prst="line">
              <a:avLst/>
            </a:prstGeom>
            <a:ln w="31750">
              <a:solidFill>
                <a:schemeClr val="bg2">
                  <a:lumMod val="75000"/>
                </a:schemeClr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rot="16200000" flipV="1">
              <a:off x="4971465" y="3255368"/>
              <a:ext cx="413999" cy="1"/>
            </a:xfrm>
            <a:prstGeom prst="line">
              <a:avLst/>
            </a:prstGeom>
            <a:ln w="31750">
              <a:solidFill>
                <a:schemeClr val="bg2">
                  <a:lumMod val="75000"/>
                </a:schemeClr>
              </a:solidFill>
              <a:prstDash val="sysDot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1"/>
            <p:cNvSpPr/>
            <p:nvPr/>
          </p:nvSpPr>
          <p:spPr>
            <a:xfrm rot="8100000">
              <a:off x="5155484" y="2763386"/>
              <a:ext cx="54358" cy="433943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23" name="Straight Connector 22"/>
            <p:cNvCxnSpPr/>
            <p:nvPr/>
          </p:nvCxnSpPr>
          <p:spPr>
            <a:xfrm flipV="1">
              <a:off x="4764465" y="3014471"/>
              <a:ext cx="413999" cy="1"/>
            </a:xfrm>
            <a:prstGeom prst="line">
              <a:avLst/>
            </a:prstGeom>
            <a:ln w="31750">
              <a:solidFill>
                <a:schemeClr val="bg2">
                  <a:lumMod val="75000"/>
                </a:schemeClr>
              </a:solidFill>
              <a:prstDash val="sysDot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4714550" y="2856123"/>
              <a:ext cx="45719" cy="371261"/>
            </a:xfrm>
            <a:prstGeom prst="rect">
              <a:avLst/>
            </a:prstGeom>
            <a:solidFill>
              <a:schemeClr val="bg2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3745946" y="2926969"/>
              <a:ext cx="105964" cy="18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26" name="Straight Arrow Connector 25"/>
            <p:cNvCxnSpPr/>
            <p:nvPr/>
          </p:nvCxnSpPr>
          <p:spPr>
            <a:xfrm rot="10800000" flipV="1">
              <a:off x="4732531" y="2399081"/>
              <a:ext cx="0" cy="408636"/>
            </a:xfrm>
            <a:prstGeom prst="straightConnector1">
              <a:avLst/>
            </a:prstGeom>
            <a:ln w="34925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3805345" y="2045817"/>
              <a:ext cx="18762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 smtClean="0">
                  <a:latin typeface="CMU Serif Roman" charset="0"/>
                  <a:ea typeface="CMU Serif Roman" charset="0"/>
                  <a:cs typeface="CMU Serif Roman" charset="0"/>
                </a:rPr>
                <a:t>Lens</a:t>
              </a:r>
              <a:endParaRPr lang="en-GB" dirty="0">
                <a:latin typeface="CMU Serif Roman" charset="0"/>
                <a:ea typeface="CMU Serif Roman" charset="0"/>
                <a:cs typeface="CMU Serif Roman" charset="0"/>
              </a:endParaRPr>
            </a:p>
          </p:txBody>
        </p:sp>
        <p:cxnSp>
          <p:nvCxnSpPr>
            <p:cNvPr id="28" name="Straight Arrow Connector 27"/>
            <p:cNvCxnSpPr/>
            <p:nvPr/>
          </p:nvCxnSpPr>
          <p:spPr>
            <a:xfrm rot="16200000" flipV="1">
              <a:off x="5499554" y="3315703"/>
              <a:ext cx="0" cy="408636"/>
            </a:xfrm>
            <a:prstGeom prst="straightConnector1">
              <a:avLst/>
            </a:prstGeom>
            <a:ln w="34925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/>
            <p:cNvSpPr txBox="1"/>
            <p:nvPr/>
          </p:nvSpPr>
          <p:spPr>
            <a:xfrm>
              <a:off x="5491533" y="3335354"/>
              <a:ext cx="18762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mtClean="0">
                  <a:latin typeface="CMU Serif Roman" charset="0"/>
                  <a:ea typeface="CMU Serif Roman" charset="0"/>
                  <a:cs typeface="CMU Serif Roman" charset="0"/>
                </a:rPr>
                <a:t>(a) 2</a:t>
              </a:r>
              <a:r>
                <a:rPr lang="en-GB" i="1" smtClean="0">
                  <a:latin typeface="CMU Serif Roman" charset="0"/>
                  <a:ea typeface="CMU Serif Roman" charset="0"/>
                  <a:cs typeface="CMU Serif Roman" charset="0"/>
                </a:rPr>
                <a:t>f</a:t>
              </a:r>
              <a:r>
                <a:rPr lang="en-GB" smtClean="0">
                  <a:latin typeface="CMU Serif Roman" charset="0"/>
                  <a:ea typeface="CMU Serif Roman" charset="0"/>
                  <a:cs typeface="CMU Serif Roman" charset="0"/>
                </a:rPr>
                <a:t> </a:t>
              </a:r>
              <a:r>
                <a:rPr lang="en-GB" dirty="0" smtClean="0">
                  <a:latin typeface="CMU Serif Roman" charset="0"/>
                  <a:ea typeface="CMU Serif Roman" charset="0"/>
                  <a:cs typeface="CMU Serif Roman" charset="0"/>
                </a:rPr>
                <a:t>- CCD</a:t>
              </a:r>
              <a:endParaRPr lang="en-GB" dirty="0">
                <a:latin typeface="CMU Serif Roman" charset="0"/>
                <a:ea typeface="CMU Serif Roman" charset="0"/>
                <a:cs typeface="CMU Serif Roman" charset="0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612617" y="2832303"/>
              <a:ext cx="18762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mtClean="0">
                  <a:latin typeface="CMU Serif Roman" charset="0"/>
                  <a:ea typeface="CMU Serif Roman" charset="0"/>
                  <a:cs typeface="CMU Serif Roman" charset="0"/>
                </a:rPr>
                <a:t>(b) 4</a:t>
              </a:r>
              <a:r>
                <a:rPr lang="en-GB" i="1" smtClean="0">
                  <a:latin typeface="CMU Serif Roman" charset="0"/>
                  <a:ea typeface="CMU Serif Roman" charset="0"/>
                  <a:cs typeface="CMU Serif Roman" charset="0"/>
                </a:rPr>
                <a:t>f</a:t>
              </a:r>
              <a:r>
                <a:rPr lang="en-GB" smtClean="0">
                  <a:latin typeface="CMU Serif Roman" charset="0"/>
                  <a:ea typeface="CMU Serif Roman" charset="0"/>
                  <a:cs typeface="CMU Serif Roman" charset="0"/>
                </a:rPr>
                <a:t> </a:t>
              </a:r>
              <a:r>
                <a:rPr lang="en-GB" dirty="0" smtClean="0">
                  <a:latin typeface="CMU Serif Roman" charset="0"/>
                  <a:ea typeface="CMU Serif Roman" charset="0"/>
                  <a:cs typeface="CMU Serif Roman" charset="0"/>
                </a:rPr>
                <a:t>- CCD</a:t>
              </a:r>
              <a:endParaRPr lang="en-GB" dirty="0">
                <a:latin typeface="CMU Serif Roman" charset="0"/>
                <a:ea typeface="CMU Serif Roman" charset="0"/>
                <a:cs typeface="CMU Serif Roman" charset="0"/>
              </a:endParaRPr>
            </a:p>
          </p:txBody>
        </p:sp>
        <p:cxnSp>
          <p:nvCxnSpPr>
            <p:cNvPr id="31" name="Straight Arrow Connector 30"/>
            <p:cNvCxnSpPr/>
            <p:nvPr/>
          </p:nvCxnSpPr>
          <p:spPr>
            <a:xfrm rot="5400000" flipV="1">
              <a:off x="3466888" y="2813544"/>
              <a:ext cx="0" cy="408636"/>
            </a:xfrm>
            <a:prstGeom prst="straightConnector1">
              <a:avLst/>
            </a:prstGeom>
            <a:ln w="34925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/>
            <p:cNvSpPr txBox="1"/>
            <p:nvPr/>
          </p:nvSpPr>
          <p:spPr>
            <a:xfrm>
              <a:off x="4159326" y="2639612"/>
              <a:ext cx="2309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i="1" dirty="0" smtClean="0">
                  <a:solidFill>
                    <a:schemeClr val="bg2">
                      <a:lumMod val="75000"/>
                    </a:schemeClr>
                  </a:solidFill>
                  <a:latin typeface="CMU Serif Roman" charset="0"/>
                  <a:ea typeface="CMU Serif Roman" charset="0"/>
                  <a:cs typeface="CMU Serif Roman" charset="0"/>
                </a:rPr>
                <a:t>f</a:t>
              </a:r>
              <a:endParaRPr lang="en-GB" i="1" dirty="0">
                <a:solidFill>
                  <a:schemeClr val="bg2">
                    <a:lumMod val="75000"/>
                  </a:schemeClr>
                </a:solidFill>
                <a:latin typeface="CMU Serif Roman" charset="0"/>
                <a:ea typeface="CMU Serif Roman" charset="0"/>
                <a:cs typeface="CMU Serif Roman" charset="0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855970" y="3604598"/>
              <a:ext cx="2309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i="1" dirty="0" smtClean="0">
                  <a:solidFill>
                    <a:schemeClr val="bg2">
                      <a:lumMod val="75000"/>
                    </a:schemeClr>
                  </a:solidFill>
                  <a:latin typeface="CMU Serif Roman" charset="0"/>
                  <a:ea typeface="CMU Serif Roman" charset="0"/>
                  <a:cs typeface="CMU Serif Roman" charset="0"/>
                </a:rPr>
                <a:t>f</a:t>
              </a:r>
              <a:endParaRPr lang="en-GB" i="1" dirty="0">
                <a:solidFill>
                  <a:schemeClr val="bg2">
                    <a:lumMod val="75000"/>
                  </a:schemeClr>
                </a:solidFill>
                <a:latin typeface="CMU Serif Roman" charset="0"/>
                <a:ea typeface="CMU Serif Roman" charset="0"/>
                <a:cs typeface="CMU Serif Roman" charset="0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4894528" y="3013910"/>
              <a:ext cx="2309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i="1" dirty="0" smtClean="0">
                  <a:solidFill>
                    <a:schemeClr val="bg2">
                      <a:lumMod val="75000"/>
                    </a:schemeClr>
                  </a:solidFill>
                  <a:latin typeface="CMU Serif Roman" charset="0"/>
                  <a:ea typeface="CMU Serif Roman" charset="0"/>
                  <a:cs typeface="CMU Serif Roman" charset="0"/>
                </a:rPr>
                <a:t>f</a:t>
              </a:r>
              <a:endParaRPr lang="en-GB" i="1" dirty="0">
                <a:solidFill>
                  <a:schemeClr val="bg2">
                    <a:lumMod val="75000"/>
                  </a:schemeClr>
                </a:solidFill>
                <a:latin typeface="CMU Serif Roman" charset="0"/>
                <a:ea typeface="CMU Serif Roman" charset="0"/>
                <a:cs typeface="CMU Serif Roman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486514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8154" y="1756410"/>
            <a:ext cx="5041392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0146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508" y="807720"/>
            <a:ext cx="8009382" cy="5904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0607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3337</TotalTime>
  <Words>54</Words>
  <Application>Microsoft Macintosh PowerPoint</Application>
  <PresentationFormat>Widescreen</PresentationFormat>
  <Paragraphs>26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Calibri</vt:lpstr>
      <vt:lpstr>Calibri Light</vt:lpstr>
      <vt:lpstr>CMU Serif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Jacky Cao</dc:creator>
  <cp:lastModifiedBy>Jacky Cao</cp:lastModifiedBy>
  <cp:revision>38</cp:revision>
  <dcterms:created xsi:type="dcterms:W3CDTF">2017-03-20T19:32:52Z</dcterms:created>
  <dcterms:modified xsi:type="dcterms:W3CDTF">2017-03-25T16:11:22Z</dcterms:modified>
</cp:coreProperties>
</file>